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6"/>
  </p:notesMasterIdLst>
  <p:sldIdLst>
    <p:sldId id="284" r:id="rId2"/>
    <p:sldId id="285" r:id="rId3"/>
    <p:sldId id="286" r:id="rId4"/>
    <p:sldId id="28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98E"/>
    <a:srgbClr val="255E94"/>
    <a:srgbClr val="235A8E"/>
    <a:srgbClr val="112C47"/>
    <a:srgbClr val="16395A"/>
    <a:srgbClr val="005493"/>
    <a:srgbClr val="062583"/>
    <a:srgbClr val="03176D"/>
    <a:srgbClr val="031253"/>
    <a:srgbClr val="072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981" autoAdjust="0"/>
    <p:restoredTop sz="87230" autoAdjust="0"/>
  </p:normalViewPr>
  <p:slideViewPr>
    <p:cSldViewPr snapToGrid="0">
      <p:cViewPr varScale="1">
        <p:scale>
          <a:sx n="92" d="100"/>
          <a:sy n="92" d="100"/>
        </p:scale>
        <p:origin x="176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9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F20B6-F7E1-46E9-8EBF-3D623D48F538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59CB0-8A99-48B8-BF8E-F403588BE02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59CB0-8A99-48B8-BF8E-F403588BE025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85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3ACA67-6C7A-8A43-B11F-0AEA172634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" y="0"/>
            <a:ext cx="1218963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1DAA1AA-5E48-9D41-81CB-812A3FAB7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C45FCA-D46A-0E4E-9CAB-D915F6D59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06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44586-0471-4840-81C2-FE749C1243A0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5E95-CDF4-B94A-8388-3F2ED83D4D09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2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1770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pic>
        <p:nvPicPr>
          <p:cNvPr id="18" name="Picture 8" descr="Escudo_PUCV-2016_color h.jpg">
            <a:extLst>
              <a:ext uri="{FF2B5EF4-FFF2-40B4-BE49-F238E27FC236}">
                <a16:creationId xmlns:a16="http://schemas.microsoft.com/office/drawing/2014/main" id="{20C4912F-89CC-3E4F-931C-D43679D50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237191"/>
            <a:ext cx="1908218" cy="1583528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0E1EA3B3-1721-2541-BF9E-5EE988402BA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B552BD7-FB4D-724B-8858-68DB08FD0BB2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48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EFA72CE9-3CE3-F546-BB5E-DD430D7ED737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48356371-1D41-824F-BB1F-8BB70EDB31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46130"/>
            <a:ext cx="1908218" cy="1583528"/>
          </a:xfrm>
          <a:prstGeom prst="rect">
            <a:avLst/>
          </a:prstGeom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CBC33E8F-1C28-AF46-AF6B-C7BF0B1735E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0B47803-6830-2346-A7AA-18297BB250F7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22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7">
            <a:extLst>
              <a:ext uri="{FF2B5EF4-FFF2-40B4-BE49-F238E27FC236}">
                <a16:creationId xmlns:a16="http://schemas.microsoft.com/office/drawing/2014/main" id="{C8CEA6BA-A334-8A48-85D8-A48EB7E594D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6" name="Picture 8" descr="Escudo_PUCV-2016_color h.jpg">
            <a:extLst>
              <a:ext uri="{FF2B5EF4-FFF2-40B4-BE49-F238E27FC236}">
                <a16:creationId xmlns:a16="http://schemas.microsoft.com/office/drawing/2014/main" id="{A883891C-06C6-ED47-BF0C-432CEB9081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06463"/>
            <a:ext cx="1908218" cy="1583528"/>
          </a:xfrm>
          <a:prstGeom prst="rect">
            <a:avLst/>
          </a:prstGeom>
        </p:spPr>
      </p:pic>
      <p:sp>
        <p:nvSpPr>
          <p:cNvPr id="11" name="Rectangle 9">
            <a:extLst>
              <a:ext uri="{FF2B5EF4-FFF2-40B4-BE49-F238E27FC236}">
                <a16:creationId xmlns:a16="http://schemas.microsoft.com/office/drawing/2014/main" id="{C39A1145-87BD-7D4A-B758-B88C8939045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C404A02-2CFA-B04C-8ED9-4AC1BB1A801C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5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5035081B-A06D-6D42-B635-9E98BF1EB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332295"/>
            <a:ext cx="1908218" cy="1583528"/>
          </a:xfrm>
          <a:prstGeom prst="rect">
            <a:avLst/>
          </a:prstGeom>
        </p:spPr>
      </p:pic>
      <p:sp>
        <p:nvSpPr>
          <p:cNvPr id="12" name="Rectangle 9">
            <a:extLst>
              <a:ext uri="{FF2B5EF4-FFF2-40B4-BE49-F238E27FC236}">
                <a16:creationId xmlns:a16="http://schemas.microsoft.com/office/drawing/2014/main" id="{73705B8F-5EE6-8C46-9E63-61D2CF9F05D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9F525AA-8117-2740-ADA3-3B9C2644073E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9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51F6-AA00-BF4C-9BB9-F33F6B701E77}" type="datetime1">
              <a:rPr lang="es-CL" smtClean="0"/>
              <a:t>08-10-21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3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A6C9C-9D33-6E41-B079-14AFED49192F}" type="datetime1">
              <a:rPr lang="es-CL" smtClean="0"/>
              <a:t>08-10-21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08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191A-AED5-C845-A1E7-996B74CAE4D8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9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786B-55FE-2940-BA0E-9DF104A0F377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7DCC3-4E87-DE46-ACCC-C95ECB388A34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17ADC7-A810-0549-82FF-71987747B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endParaRPr lang="es-CL" sz="54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04EFBE-42F9-494B-BDA1-73C5EE0F971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4082486"/>
            <a:ext cx="9144000" cy="1655762"/>
          </a:xfrm>
        </p:spPr>
        <p:txBody>
          <a:bodyPr/>
          <a:lstStyle/>
          <a:p>
            <a:endParaRPr lang="es-ES_tradnl" b="1" dirty="0">
              <a:solidFill>
                <a:schemeClr val="bg1"/>
              </a:solidFill>
              <a:latin typeface="Calibri" charset="0"/>
              <a:ea typeface="ＭＳ Ｐゴシック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59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8CBA74-BEE6-4347-BE83-6A4B188A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5CF261-18EE-B145-B334-73F8FF7A6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43392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76075-1B37-3D46-B2C8-6F92D61D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78AE33-112F-754C-98AD-CB1E3C65C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889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592E7-4FB3-5543-855B-D704CFFB9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6328A1-BEC1-904B-A3EC-9CB9234945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CC5DB1-61B0-C44A-80C1-8743042825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196876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2474</TotalTime>
  <Words>1</Words>
  <Application>Microsoft Macintosh PowerPoint</Application>
  <PresentationFormat>Panorámica</PresentationFormat>
  <Paragraphs>1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Usuario de Windows</dc:creator>
  <cp:lastModifiedBy>Macbook</cp:lastModifiedBy>
  <cp:revision>131</cp:revision>
  <dcterms:created xsi:type="dcterms:W3CDTF">2021-07-16T19:54:13Z</dcterms:created>
  <dcterms:modified xsi:type="dcterms:W3CDTF">2021-10-08T03:29:30Z</dcterms:modified>
</cp:coreProperties>
</file>

<file path=docProps/thumbnail.jpeg>
</file>